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4" r:id="rId7"/>
    <p:sldId id="268" r:id="rId8"/>
    <p:sldId id="269" r:id="rId9"/>
    <p:sldId id="270" r:id="rId10"/>
    <p:sldId id="272" r:id="rId11"/>
    <p:sldId id="273" r:id="rId12"/>
    <p:sldId id="265" r:id="rId13"/>
    <p:sldId id="266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F39F-A62A-4F3F-B5BD-6B76C9366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2E0D7-1917-4FDC-A56E-60A055A93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0F710-5738-4C94-BD36-3A803340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CDFF-A680-488B-B2C9-42438185950E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A93D2-69F8-455F-AE20-E320C863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7FA58-F414-47FF-BCB1-E40412AB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C337-7D92-4B36-8D9A-7D958ADC7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28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D30A5-EA9D-434F-B0A0-B7C7F88E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976BF-6119-4F3F-8329-78C4B0CCD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F7002-2479-4B10-B1A4-9174F187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CDFF-A680-488B-B2C9-42438185950E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4458F-62C0-47CF-8A5D-B19146D7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9AD8-23AA-43C8-9383-6472FDAA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C337-7D92-4B36-8D9A-7D958ADC7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6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93027-CB27-498A-885D-D0876406E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7A34D-E097-4EB9-903F-1D0081137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08257-64F3-4D6F-B1FF-F740D6D8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CDFF-A680-488B-B2C9-42438185950E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B04DD-42CA-4ED4-B952-E0CBBC29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75B74-51E0-4418-A42E-6DDC0F2A4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C337-7D92-4B36-8D9A-7D958ADC7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4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1A08-6C82-407B-AFA0-49079723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FA720-5B14-4F03-B283-2943FE6A7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E8F71-4364-45DB-B029-EA1688997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CDFF-A680-488B-B2C9-42438185950E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F97C8-8749-4E2B-9A6E-2057EF54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3EA91-76F9-4A24-95CB-B07E3C11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C337-7D92-4B36-8D9A-7D958ADC7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4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C512-A5EA-4611-AADC-AD860FE3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01B15-1FE5-4F4D-B8A3-3F4D5DB12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2C8F9-F0FF-4370-8477-98841439D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CDFF-A680-488B-B2C9-42438185950E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6C24A-97A8-4D41-90F2-20294B6C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9CD4B-F8DD-48E7-A0FA-D4D8C48A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C337-7D92-4B36-8D9A-7D958ADC7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77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3678-2AEA-4E2A-9B93-A5F84D32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396CB-7402-4DAC-BFB8-2434EA3BD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DFF70-6A90-4F10-B36B-78535FDCF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1A8E7-06A3-41DF-BCC4-96AA82B9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CDFF-A680-488B-B2C9-42438185950E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FCEE6-3EE6-4D4A-9149-6BC75FB9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0CA0E-4483-422B-8968-1FF9C7B6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C337-7D92-4B36-8D9A-7D958ADC7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23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1EAE-1616-487E-BF32-C0D479887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DE827-B513-4C1A-9D2E-7DECA0BBD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82421-1B2E-4236-AC63-B8E8BD37A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C744F-C49D-400D-B34D-327CAE125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DDD46F-AF50-450A-B4A5-956D004F0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40D721-7732-4BCD-A5B8-89095F2D7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CDFF-A680-488B-B2C9-42438185950E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5A274F-8C35-4E2E-8ABE-746596139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7D38B-E09E-457A-A2BD-E676C6B3F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C337-7D92-4B36-8D9A-7D958ADC7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32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1600-C02E-4B58-AABD-8E6C9A09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4893ED-D722-4947-83D1-375E22D2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CDFF-A680-488B-B2C9-42438185950E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8CCAF0-B7A0-4F02-8231-E5418D660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495A9-BDCA-4211-90B2-08FEDA5B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C337-7D92-4B36-8D9A-7D958ADC7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D566E9-4669-4AB0-97A3-0D928E6D4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CDFF-A680-488B-B2C9-42438185950E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72D1F-ABC3-486F-AFDC-E3BAED9C7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B5584-E1BF-402E-80D6-0B89C2AE6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C337-7D92-4B36-8D9A-7D958ADC7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48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00FA-8E8A-4546-A04C-9648D0A9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19F5B-822D-428F-8544-A40D11098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95623-5F1B-4EA5-9E2E-789A5B492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78272-D66F-4626-9D51-D0A8872B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CDFF-A680-488B-B2C9-42438185950E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C3344-507E-4306-A542-C0794891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02516-B68F-4DE0-A37C-FF8104F1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C337-7D92-4B36-8D9A-7D958ADC7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26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78476-8E81-475D-9342-61A8ABC1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24314-DBB9-4F1C-BF67-A27FEC519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FCC46-F1E9-4105-A2FE-A471584B2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6B654-C96F-4EAB-B96A-0569FD35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ECDFF-A680-488B-B2C9-42438185950E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ECB7B-C3EB-4DC0-9122-05ADDF409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C9FEF-5A32-4D0A-BDF8-CF264DB7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6C337-7D92-4B36-8D9A-7D958ADC7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7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F3CBFF-6C7B-42F1-BA4A-31B790A2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1D60B-581E-428A-9421-92DF8E787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17248-B4AC-4BF3-8DF8-940A27DA1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ECDFF-A680-488B-B2C9-42438185950E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B0286-66B3-4395-A2E0-A48035F88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31842-BDAB-4C41-95A7-0A0426FFA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6C337-7D92-4B36-8D9A-7D958ADC7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9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a building&#10;&#10;Description automatically generated">
            <a:extLst>
              <a:ext uri="{FF2B5EF4-FFF2-40B4-BE49-F238E27FC236}">
                <a16:creationId xmlns:a16="http://schemas.microsoft.com/office/drawing/2014/main" id="{85037380-D98D-41A1-9E49-1331BEE97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" r="742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0407C-A511-418F-8D75-078B80E0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597" y="5317240"/>
            <a:ext cx="12284577" cy="744836"/>
          </a:xfr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MHM    					Micro Hotel Management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64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74DE6-8CFB-4D6D-B535-B5E1C3D2F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374"/>
            <a:ext cx="10515600" cy="590458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Services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 err="1"/>
              <a:t>Netty</a:t>
            </a:r>
            <a:endParaRPr lang="en-US" dirty="0"/>
          </a:p>
          <a:p>
            <a:pPr algn="ctr"/>
            <a:r>
              <a:rPr lang="en-US" dirty="0"/>
              <a:t>Spring Boot</a:t>
            </a:r>
          </a:p>
          <a:p>
            <a:pPr algn="ctr"/>
            <a:r>
              <a:rPr lang="en-US" dirty="0"/>
              <a:t>Spring Cloud</a:t>
            </a:r>
          </a:p>
          <a:p>
            <a:pPr algn="ctr"/>
            <a:r>
              <a:rPr lang="en-US" dirty="0"/>
              <a:t>Spring Data</a:t>
            </a:r>
          </a:p>
          <a:p>
            <a:pPr algn="ctr"/>
            <a:r>
              <a:rPr lang="en-US" dirty="0"/>
              <a:t>Spring Data MongoDB Reactive</a:t>
            </a:r>
          </a:p>
          <a:p>
            <a:pPr algn="ctr"/>
            <a:r>
              <a:rPr lang="en-US" dirty="0"/>
              <a:t>Spring Web Flux</a:t>
            </a:r>
          </a:p>
          <a:p>
            <a:pPr algn="ctr"/>
            <a:r>
              <a:rPr lang="en-US" dirty="0"/>
              <a:t>WebSocket</a:t>
            </a:r>
          </a:p>
          <a:p>
            <a:pPr algn="ctr"/>
            <a:r>
              <a:rPr lang="en-US" dirty="0"/>
              <a:t>JavaScript</a:t>
            </a:r>
          </a:p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Testing and Others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/>
              <a:t>JUNIT</a:t>
            </a:r>
          </a:p>
          <a:p>
            <a:pPr algn="ctr"/>
            <a:r>
              <a:rPr lang="en-US" dirty="0"/>
              <a:t>Swagger</a:t>
            </a:r>
          </a:p>
        </p:txBody>
      </p:sp>
    </p:spTree>
    <p:extLst>
      <p:ext uri="{BB962C8B-B14F-4D97-AF65-F5344CB8AC3E}">
        <p14:creationId xmlns:p14="http://schemas.microsoft.com/office/powerpoint/2010/main" val="9564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1A2C8-F9F2-4A72-B19E-B116FA4B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Architecture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Technology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Stack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Business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Features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1204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24E1-E273-49BE-B967-7C2B022B3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524"/>
            <a:ext cx="10515600" cy="4669439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endParaRPr lang="en-US" b="1" dirty="0"/>
          </a:p>
          <a:p>
            <a:r>
              <a:rPr lang="en-US" b="1" dirty="0"/>
              <a:t>Room types: Studio, single, double, triple, quad, suite.</a:t>
            </a:r>
          </a:p>
          <a:p>
            <a:endParaRPr lang="en-US" b="1" dirty="0"/>
          </a:p>
          <a:p>
            <a:r>
              <a:rPr lang="en-US" b="1" dirty="0"/>
              <a:t>Base prices (respectively): 60$, 75$, 90$, 105$, 120$, 150$</a:t>
            </a:r>
          </a:p>
          <a:p>
            <a:endParaRPr lang="en-US" b="1" dirty="0"/>
          </a:p>
          <a:p>
            <a:r>
              <a:rPr lang="en-US" b="1" dirty="0"/>
              <a:t>Smoking/No smoking       100$ fee</a:t>
            </a:r>
          </a:p>
          <a:p>
            <a:endParaRPr lang="en-US" b="1" dirty="0"/>
          </a:p>
          <a:p>
            <a:r>
              <a:rPr lang="en-US" b="1" dirty="0"/>
              <a:t>Parking/No parking           10$ fee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96A162-43B4-4780-9B8E-13446587B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				Rooms</a:t>
            </a:r>
          </a:p>
        </p:txBody>
      </p:sp>
    </p:spTree>
    <p:extLst>
      <p:ext uri="{BB962C8B-B14F-4D97-AF65-F5344CB8AC3E}">
        <p14:creationId xmlns:p14="http://schemas.microsoft.com/office/powerpoint/2010/main" val="4041572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237D-6BF9-41B6-91DD-D89A3606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			Reservation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84AB-98C8-42E7-88D7-415DD841A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Reservations shouldn’t exceed a month!</a:t>
            </a:r>
          </a:p>
          <a:p>
            <a:endParaRPr lang="en-US" b="1" dirty="0"/>
          </a:p>
          <a:p>
            <a:r>
              <a:rPr lang="en-US" b="1" dirty="0"/>
              <a:t>Reservation intervals should belong to same year.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4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1A2C8-F9F2-4A72-B19E-B116FA4B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Architecture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Technology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Stack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Business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04689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CA85-94AC-4D85-9DBE-7E621839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Happy End!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31F16-B246-40FF-85AC-A2E809C1B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		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Thank you all for your time and attention.</a:t>
            </a:r>
          </a:p>
        </p:txBody>
      </p:sp>
    </p:spTree>
    <p:extLst>
      <p:ext uri="{BB962C8B-B14F-4D97-AF65-F5344CB8AC3E}">
        <p14:creationId xmlns:p14="http://schemas.microsoft.com/office/powerpoint/2010/main" val="385958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977B-18F2-4184-8473-DBE0ACE6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24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1A2C8-F9F2-4A72-B19E-B116FA4B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88"/>
            <a:ext cx="10515600" cy="4799576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Architecture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Technology Stack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Business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Features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Main Scenario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D05983-741B-43D0-B87E-0D2B9CE66350}"/>
              </a:ext>
            </a:extLst>
          </p:cNvPr>
          <p:cNvSpPr txBox="1">
            <a:spLocks/>
          </p:cNvSpPr>
          <p:nvPr/>
        </p:nvSpPr>
        <p:spPr>
          <a:xfrm>
            <a:off x="152400" y="937550"/>
            <a:ext cx="12192000" cy="59204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Architecture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Technology Stack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Business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Features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191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1A2C8-F9F2-4A72-B19E-B116FA4B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Architecture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Business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Technology Stack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Main Scenario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Reflections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208072A-30D7-4A61-8F19-67BF95BB2A62}"/>
              </a:ext>
            </a:extLst>
          </p:cNvPr>
          <p:cNvSpPr txBox="1">
            <a:spLocks/>
          </p:cNvSpPr>
          <p:nvPr/>
        </p:nvSpPr>
        <p:spPr>
          <a:xfrm>
            <a:off x="0" y="-247135"/>
            <a:ext cx="12344400" cy="72575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Architecture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Technology Stack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Business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Features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4565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24C5-DBE6-4258-8A99-344729D2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Deployment with CICD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792DF9-519E-470B-8AFA-20DC19DB6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4480"/>
            <a:ext cx="10957560" cy="477012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706587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3478F-7A35-4801-BB89-C64D831F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74363"/>
            <a:ext cx="3268041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Service communication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7884D5-0970-46C3-B75F-BE4B51672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3589" y="0"/>
            <a:ext cx="8058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2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1A2C8-F9F2-4A72-B19E-B116FA4B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Architecture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Technology Stack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Business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Features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708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730A-C152-422D-BEA9-2908B526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27"/>
            <a:ext cx="10515600" cy="894944"/>
          </a:xfrm>
        </p:spPr>
        <p:txBody>
          <a:bodyPr/>
          <a:lstStyle/>
          <a:p>
            <a:pPr algn="ctr"/>
            <a:r>
              <a:rPr lang="en-US" b="1" dirty="0"/>
              <a:t>CICD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49EC9E-ACF0-4A5F-9E2C-E2D9D1F27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642" y="1196502"/>
            <a:ext cx="10160715" cy="49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74DE6-8CFB-4D6D-B535-B5E1C3D2F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374"/>
            <a:ext cx="10515600" cy="59045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Database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/>
              <a:t>MongoDB and MongoDB Cluster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Messaging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/>
              <a:t>RabbitMQ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Caching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/>
              <a:t>Redis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Security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/>
              <a:t>Spring Security</a:t>
            </a:r>
          </a:p>
          <a:p>
            <a:pPr algn="ctr"/>
            <a:r>
              <a:rPr lang="en-US" dirty="0"/>
              <a:t>JWT (Json Web Token)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9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74DE6-8CFB-4D6D-B535-B5E1C3D2F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374"/>
            <a:ext cx="10515600" cy="59045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	</a:t>
            </a:r>
            <a:r>
              <a:rPr lang="en-US" b="1" dirty="0">
                <a:solidFill>
                  <a:srgbClr val="FF0000"/>
                </a:solidFill>
              </a:rPr>
              <a:t>Build 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Deployment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/>
              <a:t>GitHub</a:t>
            </a:r>
          </a:p>
          <a:p>
            <a:pPr algn="ctr"/>
            <a:r>
              <a:rPr lang="en-US" dirty="0"/>
              <a:t>Docker</a:t>
            </a:r>
          </a:p>
          <a:p>
            <a:pPr algn="ctr"/>
            <a:r>
              <a:rPr lang="en-US" dirty="0"/>
              <a:t>Docker Hub</a:t>
            </a:r>
          </a:p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Jenkins</a:t>
            </a:r>
          </a:p>
          <a:p>
            <a:pPr algn="ctr"/>
            <a:r>
              <a:rPr lang="en-US" dirty="0"/>
              <a:t>Helm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Proxy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/>
              <a:t>Nginx</a:t>
            </a:r>
          </a:p>
        </p:txBody>
      </p:sp>
    </p:spTree>
    <p:extLst>
      <p:ext uri="{BB962C8B-B14F-4D97-AF65-F5344CB8AC3E}">
        <p14:creationId xmlns:p14="http://schemas.microsoft.com/office/powerpoint/2010/main" val="83133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201</Words>
  <Application>Microsoft Office PowerPoint</Application>
  <PresentationFormat>Widescreen</PresentationFormat>
  <Paragraphs>131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MHM         Micro Hotel Management</vt:lpstr>
      <vt:lpstr>TABLE OF CONTENTS</vt:lpstr>
      <vt:lpstr>PowerPoint Presentation</vt:lpstr>
      <vt:lpstr>Deployment with CICD </vt:lpstr>
      <vt:lpstr>Service communication</vt:lpstr>
      <vt:lpstr>PowerPoint Presentation</vt:lpstr>
      <vt:lpstr>CICD</vt:lpstr>
      <vt:lpstr>PowerPoint Presentation</vt:lpstr>
      <vt:lpstr>PowerPoint Presentation</vt:lpstr>
      <vt:lpstr>PowerPoint Presentation</vt:lpstr>
      <vt:lpstr>PowerPoint Presentation</vt:lpstr>
      <vt:lpstr>    Rooms</vt:lpstr>
      <vt:lpstr>   Reservation Rules</vt:lpstr>
      <vt:lpstr>PowerPoint Presentation</vt:lpstr>
      <vt:lpstr>Happy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MHM         Micro Hotel Management</dc:title>
  <dc:creator>furkan ozbudak</dc:creator>
  <cp:lastModifiedBy>furkan ozbudak</cp:lastModifiedBy>
  <cp:revision>13</cp:revision>
  <dcterms:created xsi:type="dcterms:W3CDTF">2019-11-21T19:42:46Z</dcterms:created>
  <dcterms:modified xsi:type="dcterms:W3CDTF">2019-11-21T20:38:55Z</dcterms:modified>
</cp:coreProperties>
</file>